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56" r:id="rId3"/>
    <p:sldId id="430" r:id="rId4"/>
    <p:sldId id="402" r:id="rId5"/>
    <p:sldId id="431" r:id="rId6"/>
    <p:sldId id="432" r:id="rId7"/>
    <p:sldId id="433" r:id="rId8"/>
    <p:sldId id="435" r:id="rId9"/>
    <p:sldId id="436" r:id="rId10"/>
    <p:sldId id="459" r:id="rId11"/>
    <p:sldId id="460" r:id="rId12"/>
    <p:sldId id="461" r:id="rId13"/>
    <p:sldId id="462" r:id="rId14"/>
    <p:sldId id="437" r:id="rId15"/>
    <p:sldId id="438" r:id="rId16"/>
    <p:sldId id="439" r:id="rId17"/>
    <p:sldId id="440" r:id="rId18"/>
    <p:sldId id="457" r:id="rId19"/>
    <p:sldId id="441" r:id="rId20"/>
    <p:sldId id="455" r:id="rId21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CC"/>
    <a:srgbClr val="6600FF"/>
    <a:srgbClr val="FF6699"/>
    <a:srgbClr val="3366CC"/>
    <a:srgbClr val="808080"/>
    <a:srgbClr val="42CACA"/>
    <a:srgbClr val="5F5F5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96" autoAdjust="0"/>
    <p:restoredTop sz="94547" autoAdjust="0"/>
  </p:normalViewPr>
  <p:slideViewPr>
    <p:cSldViewPr>
      <p:cViewPr>
        <p:scale>
          <a:sx n="66" d="100"/>
          <a:sy n="66" d="100"/>
        </p:scale>
        <p:origin x="-750" y="-330"/>
      </p:cViewPr>
      <p:guideLst>
        <p:guide orient="horz" pos="2160"/>
        <p:guide orient="horz" pos="890"/>
        <p:guide orient="horz" pos="3974"/>
        <p:guide pos="2562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19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59144E8-2D08-4838-8514-77B75BFAD1F3}" type="datetimeFigureOut">
              <a:rPr lang="ko-KR" altLang="en-US"/>
              <a:pPr>
                <a:defRPr/>
              </a:pPr>
              <a:t>2013-07-03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450B2CBB-C48D-428F-9847-20494EED24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F2A73371-5333-4767-91FB-42E740C6A12C}" type="datetimeFigureOut">
              <a:rPr lang="ko-KR" altLang="en-US"/>
              <a:pPr>
                <a:defRPr/>
              </a:pPr>
              <a:t>2013-07-03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02" tIns="47902" rIns="95802" bIns="47902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8488" cy="4605338"/>
          </a:xfrm>
          <a:prstGeom prst="rect">
            <a:avLst/>
          </a:prstGeom>
        </p:spPr>
        <p:txBody>
          <a:bodyPr vert="horz" lIns="95802" tIns="47902" rIns="95802" bIns="47902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802" tIns="47902" rIns="95802" bIns="479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1E8DB98-7E4E-4FE6-B09E-F1926B75B7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290C-9AEA-418E-84CB-4167E03FCBD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857250"/>
        </p:xfrm>
        <a:graphic>
          <a:graphicData uri="http://schemas.openxmlformats.org/presentationml/2006/ole">
            <p:oleObj spid="_x0000_s81921" name="Image" r:id="rId3" imgW="12977778" imgH="1955556" progId="">
              <p:embed/>
            </p:oleObj>
          </a:graphicData>
        </a:graphic>
      </p:graphicFrame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00625" y="477838"/>
            <a:ext cx="414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defRPr/>
            </a:pPr>
            <a:r>
              <a:rPr kumimoji="0" lang="en-US" altLang="ko-KR" sz="1400" b="1" smtClean="0">
                <a:solidFill>
                  <a:schemeClr val="bg1"/>
                </a:solidFill>
                <a:latin typeface="Verdana" pitchFamily="34" charset="0"/>
              </a:rPr>
              <a:t>Automotive Multimedia Player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71406" y="6429396"/>
            <a:ext cx="8929718" cy="71438"/>
          </a:xfrm>
          <a:prstGeom prst="rect">
            <a:avLst/>
          </a:prstGeom>
          <a:gradFill>
            <a:gsLst>
              <a:gs pos="100000">
                <a:srgbClr val="03D4A8"/>
              </a:gs>
              <a:gs pos="47000">
                <a:srgbClr val="21D6E0">
                  <a:alpha val="48000"/>
                </a:srgbClr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7439025" y="6510338"/>
            <a:ext cx="163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200" b="1" i="1" smtClean="0">
                <a:latin typeface="Verdana" pitchFamily="34" charset="0"/>
              </a:rPr>
              <a:t>HAJEMTECH.com</a:t>
            </a:r>
            <a:endParaRPr kumimoji="0" lang="ko-KR" altLang="en-US" sz="1200" b="1" i="1" smtClean="0"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  <p:grpSp>
        <p:nvGrpSpPr>
          <p:cNvPr id="8" name="그룹 14"/>
          <p:cNvGrpSpPr>
            <a:grpSpLocks/>
          </p:cNvGrpSpPr>
          <p:nvPr userDrawn="1"/>
        </p:nvGrpSpPr>
        <p:grpSpPr bwMode="auto">
          <a:xfrm>
            <a:off x="0" y="6526213"/>
            <a:ext cx="1428750" cy="352425"/>
            <a:chOff x="5000628" y="3429000"/>
            <a:chExt cx="1428760" cy="352942"/>
          </a:xfrm>
        </p:grpSpPr>
        <p:sp>
          <p:nvSpPr>
            <p:cNvPr id="9" name="TextBox 16"/>
            <p:cNvSpPr txBox="1">
              <a:spLocks noChangeArrowheads="1"/>
            </p:cNvSpPr>
            <p:nvPr userDrawn="1"/>
          </p:nvSpPr>
          <p:spPr bwMode="auto">
            <a:xfrm>
              <a:off x="5000628" y="3597522"/>
              <a:ext cx="1428760" cy="18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600" b="1" i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Connect the way to one road</a:t>
              </a:r>
              <a:endParaRPr kumimoji="0" lang="ko-KR" altLang="en-US" sz="600" b="1" i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" name="그림 14" descr="haje로고.gif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46966" y="3429000"/>
              <a:ext cx="955070" cy="25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1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25FE-B639-40A7-A42B-8A95E83A8B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" name="Object 48"/>
          <p:cNvGraphicFramePr>
            <a:graphicFrameLocks noChangeAspect="1"/>
          </p:cNvGraphicFramePr>
          <p:nvPr/>
        </p:nvGraphicFramePr>
        <p:xfrm>
          <a:off x="0" y="0"/>
          <a:ext cx="9144000" cy="857250"/>
        </p:xfrm>
        <a:graphic>
          <a:graphicData uri="http://schemas.openxmlformats.org/presentationml/2006/ole">
            <p:oleObj spid="_x0000_s1072" name="Image" r:id="rId5" imgW="12977778" imgH="1955556" progId="">
              <p:embed/>
            </p:oleObj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0996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BC4C6A-15A0-4BE9-BE5F-14684022546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5000625" y="477838"/>
            <a:ext cx="414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defRPr/>
            </a:pPr>
            <a:r>
              <a:rPr kumimoji="0" lang="en-US" altLang="ko-KR" sz="1400" b="1" smtClean="0">
                <a:solidFill>
                  <a:schemeClr val="bg1"/>
                </a:solidFill>
                <a:latin typeface="Verdana" pitchFamily="34" charset="0"/>
              </a:rPr>
              <a:t>Automotive Multimedia Player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1406" y="6429396"/>
            <a:ext cx="8929718" cy="71438"/>
          </a:xfrm>
          <a:prstGeom prst="rect">
            <a:avLst/>
          </a:prstGeom>
          <a:gradFill>
            <a:gsLst>
              <a:gs pos="100000">
                <a:srgbClr val="03D4A8"/>
              </a:gs>
              <a:gs pos="47000">
                <a:srgbClr val="21D6E0">
                  <a:alpha val="48000"/>
                </a:srgbClr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439025" y="6510338"/>
            <a:ext cx="163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200" b="1" i="1" smtClean="0">
                <a:latin typeface="Verdana" pitchFamily="34" charset="0"/>
              </a:rPr>
              <a:t>HAJEMTECH.com</a:t>
            </a:r>
            <a:endParaRPr kumimoji="0" lang="ko-KR" altLang="en-US" sz="1200" b="1" i="1" smtClean="0"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  <p:grpSp>
        <p:nvGrpSpPr>
          <p:cNvPr id="1080" name="그룹 14"/>
          <p:cNvGrpSpPr>
            <a:grpSpLocks/>
          </p:cNvGrpSpPr>
          <p:nvPr/>
        </p:nvGrpSpPr>
        <p:grpSpPr bwMode="auto">
          <a:xfrm>
            <a:off x="0" y="6526213"/>
            <a:ext cx="1428750" cy="352425"/>
            <a:chOff x="5000628" y="3429000"/>
            <a:chExt cx="1428760" cy="352942"/>
          </a:xfrm>
        </p:grpSpPr>
        <p:sp>
          <p:nvSpPr>
            <p:cNvPr id="1035" name="TextBox 11"/>
            <p:cNvSpPr txBox="1">
              <a:spLocks noChangeArrowheads="1"/>
            </p:cNvSpPr>
            <p:nvPr userDrawn="1"/>
          </p:nvSpPr>
          <p:spPr bwMode="auto">
            <a:xfrm>
              <a:off x="5000628" y="3597522"/>
              <a:ext cx="1428760" cy="18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600" b="1" i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Connect the way to one road</a:t>
              </a:r>
              <a:endParaRPr kumimoji="0" lang="ko-KR" altLang="en-US" sz="600" b="1" i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83" name="그림 14" descr="haje로고.gif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46966" y="3429000"/>
              <a:ext cx="955070" cy="25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제목 1"/>
          <p:cNvSpPr txBox="1">
            <a:spLocks/>
          </p:cNvSpPr>
          <p:nvPr userDrawn="1"/>
        </p:nvSpPr>
        <p:spPr>
          <a:xfrm>
            <a:off x="314325" y="203200"/>
            <a:ext cx="8258175" cy="582613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defRPr/>
            </a:pPr>
            <a:r>
              <a:rPr kumimoji="0" lang="en-US" altLang="ko-KR" dirty="0" smtClean="0"/>
              <a:t>H45 LED </a:t>
            </a:r>
            <a:r>
              <a:rPr kumimoji="0" lang="ko-KR" altLang="en-US" dirty="0" smtClean="0"/>
              <a:t>장착 매뉴얼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ChangeArrowheads="1"/>
          </p:cNvSpPr>
          <p:nvPr/>
        </p:nvSpPr>
        <p:spPr bwMode="auto">
          <a:xfrm>
            <a:off x="195263" y="6470650"/>
            <a:ext cx="341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rgbClr val="333333"/>
                </a:solidFill>
                <a:latin typeface="Verdana" pitchFamily="34" charset="0"/>
              </a:rPr>
              <a:t>Copyright Hajemtech Co., Ltd. All rights reserved</a:t>
            </a:r>
          </a:p>
        </p:txBody>
      </p:sp>
      <p:sp>
        <p:nvSpPr>
          <p:cNvPr id="57346" name="Line 14"/>
          <p:cNvSpPr>
            <a:spLocks noChangeShapeType="1"/>
          </p:cNvSpPr>
          <p:nvPr/>
        </p:nvSpPr>
        <p:spPr bwMode="auto">
          <a:xfrm>
            <a:off x="3643313" y="6586538"/>
            <a:ext cx="5249862" cy="1111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116388" y="6602413"/>
            <a:ext cx="857250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23" name="그림 22" descr="haje로고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5283200"/>
            <a:ext cx="1814513" cy="47625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338888" y="6205538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</a:rPr>
              <a:t>2013. </a:t>
            </a:r>
            <a:r>
              <a:rPr kumimoji="0" lang="en-US" altLang="ko-KR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</a:rPr>
              <a:t>05</a:t>
            </a:r>
            <a:endParaRPr kumimoji="0"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n-ea"/>
            </a:endParaRP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8"/>
            <a:ext cx="28495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606550" y="2643188"/>
            <a:ext cx="5930900" cy="15716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7352" name="AutoShape 6"/>
          <p:cNvSpPr>
            <a:spLocks noChangeArrowheads="1"/>
          </p:cNvSpPr>
          <p:nvPr/>
        </p:nvSpPr>
        <p:spPr bwMode="auto">
          <a:xfrm rot="2825475">
            <a:off x="6011862" y="2435226"/>
            <a:ext cx="633413" cy="392112"/>
          </a:xfrm>
          <a:prstGeom prst="leftArrow">
            <a:avLst>
              <a:gd name="adj1" fmla="val 24509"/>
              <a:gd name="adj2" fmla="val 106316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573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801938"/>
            <a:ext cx="1411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786063"/>
            <a:ext cx="14239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1458913" y="2120900"/>
            <a:ext cx="7000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200" b="1" i="1">
                <a:solidFill>
                  <a:srgbClr val="808080"/>
                </a:solidFill>
                <a:latin typeface="Arial Black" pitchFamily="34" charset="0"/>
                <a:ea typeface="HY헤드라인M" pitchFamily="18" charset="-127"/>
                <a:cs typeface="Verdana" pitchFamily="34" charset="0"/>
              </a:rPr>
              <a:t>Connect the way to one road</a:t>
            </a:r>
            <a:endParaRPr kumimoji="0" lang="ko-KR" altLang="en-US" sz="2200" b="1" i="1">
              <a:solidFill>
                <a:srgbClr val="808080"/>
              </a:solidFill>
              <a:latin typeface="Arial Black" pitchFamily="34" charset="0"/>
              <a:ea typeface="HY헤드라인M" pitchFamily="18" charset="-127"/>
              <a:cs typeface="Verdana" pitchFamily="34" charset="0"/>
            </a:endParaRPr>
          </a:p>
        </p:txBody>
      </p:sp>
      <p:sp>
        <p:nvSpPr>
          <p:cNvPr id="57356" name="TextBox 20"/>
          <p:cNvSpPr txBox="1">
            <a:spLocks noChangeArrowheads="1"/>
          </p:cNvSpPr>
          <p:nvPr/>
        </p:nvSpPr>
        <p:spPr bwMode="auto">
          <a:xfrm>
            <a:off x="4643438" y="2947988"/>
            <a:ext cx="2857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000" b="1">
                <a:latin typeface="Arial Black" pitchFamily="34" charset="0"/>
                <a:ea typeface="HY견고딕" pitchFamily="18" charset="-127"/>
                <a:cs typeface="Arial" charset="0"/>
              </a:rPr>
              <a:t>Haje</a:t>
            </a:r>
            <a:endParaRPr kumimoji="0" lang="ko-KR" altLang="en-US" sz="3000" b="1">
              <a:latin typeface="Arial Black" pitchFamily="34" charset="0"/>
              <a:ea typeface="HY견고딕" pitchFamily="18" charset="-127"/>
              <a:cs typeface="Arial" charset="0"/>
            </a:endParaRPr>
          </a:p>
        </p:txBody>
      </p:sp>
      <p:sp>
        <p:nvSpPr>
          <p:cNvPr id="57357" name="TextBox 21"/>
          <p:cNvSpPr txBox="1">
            <a:spLocks noChangeArrowheads="1"/>
          </p:cNvSpPr>
          <p:nvPr/>
        </p:nvSpPr>
        <p:spPr bwMode="auto">
          <a:xfrm>
            <a:off x="4643438" y="351948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>
                <a:latin typeface="Arial Black" pitchFamily="34" charset="0"/>
                <a:ea typeface="맑은 고딕"/>
                <a:cs typeface="맑은 고딕"/>
              </a:rPr>
              <a:t>M</a:t>
            </a:r>
            <a:r>
              <a:rPr kumimoji="0" lang="en-US" altLang="ko-KR" sz="1600">
                <a:latin typeface="Arial Black" pitchFamily="34" charset="0"/>
                <a:ea typeface="맑은 고딕"/>
                <a:cs typeface="맑은 고딕"/>
              </a:rPr>
              <a:t>obile</a:t>
            </a:r>
            <a:r>
              <a:rPr kumimoji="0" lang="en-US" altLang="ko-KR" sz="1600" b="1">
                <a:latin typeface="Arial Black" pitchFamily="34" charset="0"/>
                <a:ea typeface="맑은 고딕"/>
                <a:cs typeface="맑은 고딕"/>
              </a:rPr>
              <a:t> </a:t>
            </a:r>
            <a:r>
              <a:rPr kumimoji="0" lang="en-US" altLang="ko-KR" sz="2800" b="1">
                <a:latin typeface="Arial Black" pitchFamily="34" charset="0"/>
                <a:ea typeface="맑은 고딕"/>
                <a:cs typeface="맑은 고딕"/>
              </a:rPr>
              <a:t>Tech</a:t>
            </a:r>
            <a:r>
              <a:rPr kumimoji="0" lang="en-US" altLang="ko-KR" sz="1600" b="1">
                <a:latin typeface="Arial Black" pitchFamily="34" charset="0"/>
                <a:ea typeface="맑은 고딕"/>
                <a:cs typeface="맑은 고딕"/>
              </a:rPr>
              <a:t>nology</a:t>
            </a:r>
            <a:endParaRPr kumimoji="0" lang="ko-KR" altLang="en-US" sz="1600" b="1">
              <a:latin typeface="Arial Black" pitchFamily="34" charset="0"/>
              <a:ea typeface="맑은 고딕"/>
              <a:cs typeface="맑은 고딕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423988" y="4365625"/>
            <a:ext cx="611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ko-K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H45</a:t>
            </a:r>
            <a:r>
              <a:rPr lang="en-US" altLang="ko-K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LED LAMP</a:t>
            </a:r>
            <a:r>
              <a:rPr lang="ko-KR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장착 매뉴얼</a:t>
            </a:r>
            <a:endParaRPr lang="en-US" altLang="ko-KR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14EFC-39B4-4DFD-B891-13253868D5C3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10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6562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6574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6563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3. Glove Box</a:t>
            </a:r>
          </a:p>
        </p:txBody>
      </p:sp>
      <p:pic>
        <p:nvPicPr>
          <p:cNvPr id="66564" name="Picture 2" descr="C:\Documents and Settings\Overseas Sales\Desktop\그림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841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 descr="C:\Documents and Settings\Overseas Sales\Desktop\그림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13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4" descr="C:\Documents and Settings\Overseas Sales\Desktop\그림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8138"/>
            <a:ext cx="3840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5" descr="C:\Documents and Settings\Overseas Sales\Desktop\H45 사진\H45 사진 (4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3013" y="4133850"/>
            <a:ext cx="3840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50825" y="1422400"/>
            <a:ext cx="3816350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dirty="0" smtClean="0">
                <a:solidFill>
                  <a:schemeClr val="bg1"/>
                </a:solidFill>
              </a:rPr>
              <a:t>LED Lamp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교체 전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609725" y="4868863"/>
            <a:ext cx="720725" cy="719137"/>
          </a:xfrm>
          <a:prstGeom prst="ellipse">
            <a:avLst/>
          </a:prstGeom>
          <a:solidFill>
            <a:srgbClr val="C0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907213" y="2157413"/>
            <a:ext cx="719137" cy="720725"/>
          </a:xfrm>
          <a:prstGeom prst="ellipse">
            <a:avLst/>
          </a:prstGeom>
          <a:solidFill>
            <a:srgbClr val="C0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53013" y="4133850"/>
            <a:ext cx="3840162" cy="4445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schemeClr val="bg1"/>
                </a:solidFill>
              </a:rPr>
              <a:t>글러브 박스를 꺼낸 후 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45075" y="1422400"/>
            <a:ext cx="3816350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smtClean="0">
                <a:solidFill>
                  <a:schemeClr val="bg1"/>
                </a:solidFill>
              </a:rPr>
              <a:t>고정나</a:t>
            </a:r>
            <a:r>
              <a:rPr lang="ko-KR" altLang="en-US" sz="2000" b="1">
                <a:solidFill>
                  <a:schemeClr val="bg1"/>
                </a:solidFill>
              </a:rPr>
              <a:t>사 </a:t>
            </a:r>
            <a:r>
              <a:rPr lang="ko-KR" altLang="en-US" sz="2000" b="1" smtClean="0">
                <a:solidFill>
                  <a:schemeClr val="bg1"/>
                </a:solidFill>
              </a:rPr>
              <a:t>제거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0825" y="4151313"/>
            <a:ext cx="3816350" cy="4445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smtClean="0">
                <a:solidFill>
                  <a:schemeClr val="bg1"/>
                </a:solidFill>
              </a:rPr>
              <a:t>고정나</a:t>
            </a:r>
            <a:r>
              <a:rPr lang="ko-KR" altLang="en-US" sz="2000" b="1">
                <a:solidFill>
                  <a:schemeClr val="bg1"/>
                </a:solidFill>
              </a:rPr>
              <a:t>사 </a:t>
            </a:r>
            <a:r>
              <a:rPr lang="ko-KR" altLang="en-US" sz="2000" b="1" smtClean="0">
                <a:solidFill>
                  <a:schemeClr val="bg1"/>
                </a:solidFill>
              </a:rPr>
              <a:t>제거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F01D-5C9D-4792-967B-70866779BEB8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11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7586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7599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67587" name="Picture 6" descr="C:\Documents and Settings\Overseas Sales\Desktop\H45 사진\H45 사진 (43)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328613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6" descr="C:\Documents and Settings\Overseas Sales\Desktop\H45 사진\H45 사진 (43)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252413" y="1412875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 descr="C:\Documents and Settings\Overseas Sales\Desktop\H45 사진\H45 사진 (4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88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 descr="C:\Documents and Settings\Overseas Sales\Desktop\H45 사진\H45 사진 (4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4148138"/>
            <a:ext cx="3838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아래쪽 화살표 12"/>
          <p:cNvSpPr/>
          <p:nvPr/>
        </p:nvSpPr>
        <p:spPr>
          <a:xfrm rot="21600000">
            <a:off x="1609725" y="4762500"/>
            <a:ext cx="354013" cy="431800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</a:endParaRPr>
          </a:p>
        </p:txBody>
      </p:sp>
      <p:pic>
        <p:nvPicPr>
          <p:cNvPr id="67592" name="Picture 4" descr="C:\Documents and Settings\Overseas Sales\Desktop\H45 사진\H45 사진 (5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3013" y="414813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/>
          <p:cNvSpPr/>
          <p:nvPr/>
        </p:nvSpPr>
        <p:spPr>
          <a:xfrm>
            <a:off x="5043488" y="1412875"/>
            <a:ext cx="3517900" cy="45402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차량 바깥쪽으로 회전시켜 소켓 분리 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34" name="오른쪽 화살표 33"/>
          <p:cNvSpPr/>
          <p:nvPr/>
        </p:nvSpPr>
        <p:spPr>
          <a:xfrm rot="5400000">
            <a:off x="6236494" y="2639219"/>
            <a:ext cx="563563" cy="428625"/>
          </a:xfrm>
          <a:prstGeom prst="rightArrow">
            <a:avLst/>
          </a:prstGeom>
          <a:solidFill>
            <a:srgbClr val="C00000">
              <a:alpha val="3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238125" y="1412875"/>
            <a:ext cx="3930650" cy="45402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리무버를 사용 하여 전원 커넥터 분리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38125" y="4148138"/>
            <a:ext cx="3829050" cy="45402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리무버를 사용 하여 하우징 분리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043488" y="4148138"/>
            <a:ext cx="3840162" cy="45402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리무버를 사용 하여 커버 분리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67598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3. Glove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6717C7-2E4C-47F8-961C-4931EEF24CF2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12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8610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8620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68611" name="Picture 2" descr="C:\Documents and Settings\Overseas Sales\Desktop\H45 사진\H45 사진 (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414178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C:\Documents and Settings\Overseas Sales\Desktop\H45 사진\H45 사진 (5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88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C:\Documents and Settings\Overseas Sales\Desktop\H45 사진\H45 사진 (5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8" y="414178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3" descr="C:\Documents and Settings\Overseas Sales\Desktop\H45 사진\H45 사진 (5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3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71463" y="1412875"/>
            <a:ext cx="3795712" cy="4206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LED Lamp</a:t>
            </a:r>
            <a:r>
              <a:rPr lang="ko-KR" altLang="en-US" sz="1400" b="1">
                <a:solidFill>
                  <a:schemeClr val="bg1"/>
                </a:solidFill>
              </a:rPr>
              <a:t> 준비 </a:t>
            </a:r>
            <a:r>
              <a:rPr lang="en-US" altLang="ko-KR" sz="1400" b="1">
                <a:solidFill>
                  <a:schemeClr val="bg1"/>
                </a:solidFill>
              </a:rPr>
              <a:t>(HMTRSMLED019)</a:t>
            </a:r>
          </a:p>
        </p:txBody>
      </p:sp>
      <p:sp>
        <p:nvSpPr>
          <p:cNvPr id="2" name="사각형 설명선 1"/>
          <p:cNvSpPr/>
          <p:nvPr/>
        </p:nvSpPr>
        <p:spPr>
          <a:xfrm>
            <a:off x="250825" y="4141788"/>
            <a:ext cx="3829050" cy="2160587"/>
          </a:xfrm>
          <a:prstGeom prst="wedgeRectCallout">
            <a:avLst>
              <a:gd name="adj1" fmla="val 113358"/>
              <a:gd name="adj2" fmla="val -137743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43488" y="1412875"/>
            <a:ext cx="3840162" cy="4206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하우징 재 설치후 </a:t>
            </a:r>
            <a:r>
              <a:rPr lang="en-US" altLang="ko-KR" sz="1400" b="1">
                <a:solidFill>
                  <a:schemeClr val="bg1"/>
                </a:solidFill>
              </a:rPr>
              <a:t>LED Lamp</a:t>
            </a:r>
            <a:r>
              <a:rPr lang="ko-KR" altLang="en-US" sz="1400" b="1">
                <a:solidFill>
                  <a:schemeClr val="bg1"/>
                </a:solidFill>
              </a:rPr>
              <a:t>를 삽입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43488" y="4149725"/>
            <a:ext cx="3840162" cy="41275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LED Lamp</a:t>
            </a:r>
            <a:r>
              <a:rPr lang="ko-KR" altLang="en-US" sz="1400" b="1">
                <a:solidFill>
                  <a:schemeClr val="bg1"/>
                </a:solidFill>
              </a:rPr>
              <a:t>를 삽입 시 안쪽 모습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68619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3. Glove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9149D-7C72-4731-8A64-04D14EA226F4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13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634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9645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69635" name="Picture 2" descr="C:\Documents and Settings\Overseas Sales\Desktop\H45 사진\H45 사진 (6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 descr="C:\Documents and Settings\Overseas Sales\Desktop\H45 사진\H45 사진 (66).JPG"/>
          <p:cNvPicPr>
            <a:picLocks noChangeAspect="1" noChangeArrowheads="1"/>
          </p:cNvPicPr>
          <p:nvPr/>
        </p:nvPicPr>
        <p:blipFill>
          <a:blip r:embed="rId3"/>
          <a:srcRect t="-108" b="25108"/>
          <a:stretch>
            <a:fillRect/>
          </a:stretch>
        </p:blipFill>
        <p:spPr bwMode="auto">
          <a:xfrm>
            <a:off x="5053013" y="14001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3" descr="C:\Documents and Settings\Overseas Sales\Desktop\H45 사진\H45 사진 (6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8138"/>
            <a:ext cx="3840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4" descr="C:\Documents and Settings\Overseas Sales\Desktop\H45 사진\H45 사진 (6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3013" y="413702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46063" y="1400175"/>
            <a:ext cx="3821112" cy="41433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b="1">
                <a:solidFill>
                  <a:schemeClr val="bg1"/>
                </a:solidFill>
              </a:rPr>
              <a:t>소켓과 </a:t>
            </a:r>
            <a:r>
              <a:rPr lang="en-US" altLang="ko-KR" b="1">
                <a:solidFill>
                  <a:schemeClr val="bg1"/>
                </a:solidFill>
              </a:rPr>
              <a:t>LED</a:t>
            </a:r>
            <a:r>
              <a:rPr lang="ko-KR" altLang="en-US" b="1">
                <a:solidFill>
                  <a:schemeClr val="bg1"/>
                </a:solidFill>
              </a:rPr>
              <a:t> </a:t>
            </a:r>
            <a:r>
              <a:rPr lang="en-US" altLang="ko-KR" b="1">
                <a:solidFill>
                  <a:schemeClr val="bg1"/>
                </a:solidFill>
              </a:rPr>
              <a:t>Lamp </a:t>
            </a:r>
            <a:r>
              <a:rPr lang="ko-KR" altLang="en-US" b="1">
                <a:solidFill>
                  <a:schemeClr val="bg1"/>
                </a:solidFill>
              </a:rPr>
              <a:t>결합후 차량 안쪽으로 회전후 고정   </a:t>
            </a:r>
            <a:endParaRPr lang="en-US" altLang="ko-KR" b="1">
              <a:solidFill>
                <a:schemeClr val="bg1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>
          <a:xfrm rot="17459430">
            <a:off x="2004219" y="1966119"/>
            <a:ext cx="563563" cy="428625"/>
          </a:xfrm>
          <a:prstGeom prst="rightArrow">
            <a:avLst/>
          </a:prstGeom>
          <a:solidFill>
            <a:srgbClr val="C00000">
              <a:alpha val="3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53013" y="1436688"/>
            <a:ext cx="3840162" cy="41275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고정 후 </a:t>
            </a:r>
            <a:r>
              <a:rPr lang="en-US" altLang="ko-KR" sz="1400" b="1">
                <a:solidFill>
                  <a:schemeClr val="bg1"/>
                </a:solidFill>
              </a:rPr>
              <a:t>LED lamp </a:t>
            </a:r>
            <a:r>
              <a:rPr lang="ko-KR" altLang="en-US" sz="1400" b="1">
                <a:solidFill>
                  <a:schemeClr val="bg1"/>
                </a:solidFill>
              </a:rPr>
              <a:t>   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9075" y="4148138"/>
            <a:ext cx="3871913" cy="406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고정 한</a:t>
            </a:r>
            <a:r>
              <a:rPr lang="en-US" altLang="ko-KR" sz="1400" b="1">
                <a:solidFill>
                  <a:schemeClr val="bg1"/>
                </a:solidFill>
              </a:rPr>
              <a:t> </a:t>
            </a:r>
            <a:r>
              <a:rPr lang="ko-KR" altLang="en-US" sz="1400" b="1">
                <a:solidFill>
                  <a:schemeClr val="bg1"/>
                </a:solidFill>
              </a:rPr>
              <a:t>상태 에서 전원 커넥터 조립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53013" y="4148138"/>
            <a:ext cx="3840162" cy="41433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</a:rPr>
              <a:t>커버</a:t>
            </a:r>
            <a:r>
              <a:rPr lang="en-US" altLang="ko-KR" sz="1400" b="1">
                <a:solidFill>
                  <a:schemeClr val="bg1"/>
                </a:solidFill>
              </a:rPr>
              <a:t> </a:t>
            </a:r>
            <a:r>
              <a:rPr lang="ko-KR" altLang="en-US" sz="1400" b="1">
                <a:solidFill>
                  <a:schemeClr val="bg1"/>
                </a:solidFill>
              </a:rPr>
              <a:t>재조립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69644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3. Glove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 descr="C:\Documents and Settings\Overseas Sales\Desktop\H45 사진\H45 사진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488" y="4137025"/>
            <a:ext cx="3840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4" descr="C:\Documents and Settings\Overseas Sales\Desktop\H45 사진\H45 사진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4127500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C:\Documents and Settings\Overseas Sales\Desktop\H45 사진\H45 사진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14001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 descr="C:\Documents and Settings\Overseas Sales\Desktop\H45 사진\H45 사진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408113"/>
            <a:ext cx="3838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D7508-F8D0-469F-92CD-A5D2214F5B16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14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0662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0670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0663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4. Door Courtesy L/R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46063" y="141287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054600" y="141287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6538" y="413702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45075" y="413702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sp>
        <p:nvSpPr>
          <p:cNvPr id="15" name="오른쪽 화살표 14"/>
          <p:cNvSpPr/>
          <p:nvPr/>
        </p:nvSpPr>
        <p:spPr>
          <a:xfrm rot="18497627">
            <a:off x="5909470" y="4869656"/>
            <a:ext cx="601662" cy="50482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18497627">
            <a:off x="6662738" y="5297488"/>
            <a:ext cx="601662" cy="50641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Documents and Settings\Overseas Sales\Desktop\H45 사진\H45 사진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12E8D-5C45-49D2-8F2A-5797975CD91E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15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683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1689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1684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4. Door Courtesy L/R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46063" y="141287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pic>
        <p:nvPicPr>
          <p:cNvPr id="71686" name="Picture 3" descr="C:\Documents and Settings\Overseas Sales\Desktop\H45 사진\H45 사진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14128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4" descr="C:\Documents and Settings\Overseas Sales\Desktop\H45 사진\H45 사진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4292600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46063" y="4321175"/>
            <a:ext cx="3517900" cy="198278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800" b="1" dirty="0" smtClean="0">
                <a:solidFill>
                  <a:srgbClr val="C00000"/>
                </a:solidFill>
              </a:rPr>
              <a:t>LED Lamp</a:t>
            </a:r>
            <a:r>
              <a:rPr lang="ko-KR" altLang="en-US" sz="18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C00000"/>
                </a:solidFill>
              </a:rPr>
              <a:t>Part Number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도어 좌우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(Door Courtesy L/R): HMTRSMLED018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Documents and Settings\Overseas Sales\Desktop\H45 사진\H45 사진 (24).JPG"/>
          <p:cNvPicPr>
            <a:picLocks noChangeAspect="1" noChangeArrowheads="1"/>
          </p:cNvPicPr>
          <p:nvPr/>
        </p:nvPicPr>
        <p:blipFill>
          <a:blip r:embed="rId2"/>
          <a:srcRect l="-31" t="12500" r="31" b="12500"/>
          <a:stretch>
            <a:fillRect/>
          </a:stretch>
        </p:blipFill>
        <p:spPr bwMode="auto">
          <a:xfrm>
            <a:off x="244475" y="14128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98842-1AD6-4398-B9F7-6E3F16F2AEF9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16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2707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2716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2708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5. Personal L/R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46063" y="141287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pic>
        <p:nvPicPr>
          <p:cNvPr id="72710" name="Picture 3" descr="C:\Documents and Settings\Overseas Sales\Desktop\H45 사진\H45 사진 (26).JPG"/>
          <p:cNvPicPr>
            <a:picLocks noChangeAspect="1" noChangeArrowheads="1"/>
          </p:cNvPicPr>
          <p:nvPr/>
        </p:nvPicPr>
        <p:blipFill>
          <a:blip r:embed="rId3"/>
          <a:srcRect l="40" r="-40" b="24998"/>
          <a:stretch>
            <a:fillRect/>
          </a:stretch>
        </p:blipFill>
        <p:spPr bwMode="auto">
          <a:xfrm>
            <a:off x="244475" y="4148138"/>
            <a:ext cx="3840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4" descr="C:\Documents and Settings\Overseas Sales\Desktop\H45 사진\H45 사진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8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5" descr="C:\Documents and Settings\Overseas Sales\Desktop\H45 사진\H45 사진 (2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3488" y="414813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44475" y="4148138"/>
            <a:ext cx="3822700" cy="4460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 dirty="0" smtClean="0">
                <a:solidFill>
                  <a:schemeClr val="bg1"/>
                </a:solidFill>
              </a:rPr>
              <a:t>십자 드라이버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(1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번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사용하여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나사 분리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43488" y="1414463"/>
            <a:ext cx="3840162" cy="4445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 dirty="0" err="1" smtClean="0">
                <a:solidFill>
                  <a:schemeClr val="bg1"/>
                </a:solidFill>
              </a:rPr>
              <a:t>리무버를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사용 소켓과 전원커넥터 분리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38725" y="4132263"/>
            <a:ext cx="3844925" cy="4460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err="1" smtClean="0">
                <a:solidFill>
                  <a:schemeClr val="bg1"/>
                </a:solidFill>
              </a:rPr>
              <a:t>리무버를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사용 커버분리 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Documents and Settings\Overseas Sales\Desktop\새 일감\LED\SM3\P1010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0788" y="1412875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5FEA5-F413-4890-99DE-6E44A814AD65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17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3731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3738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3732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5. Personal L/R </a:t>
            </a:r>
          </a:p>
        </p:txBody>
      </p:sp>
      <p:pic>
        <p:nvPicPr>
          <p:cNvPr id="73733" name="Picture 2" descr="C:\Documents and Settings\Overseas Sales\Desktop\H45 사진\H45 사진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4128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4" descr="C:\Documents and Settings\Overseas Sales\Desktop\H45 사진\H45 사진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0038"/>
            <a:ext cx="3840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15900" y="1412875"/>
            <a:ext cx="3851275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err="1" smtClean="0">
                <a:solidFill>
                  <a:schemeClr val="bg1"/>
                </a:solidFill>
              </a:rPr>
              <a:t>리무버를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사용 커버분리 후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30788" y="1425575"/>
            <a:ext cx="3873500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dirty="0" smtClean="0">
                <a:solidFill>
                  <a:schemeClr val="bg1"/>
                </a:solidFill>
              </a:rPr>
              <a:t>LED Lamp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준비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47650" y="4316413"/>
            <a:ext cx="3517900" cy="198278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800" b="1" dirty="0" smtClean="0">
                <a:solidFill>
                  <a:srgbClr val="C00000"/>
                </a:solidFill>
              </a:rPr>
              <a:t>LED Lamp</a:t>
            </a:r>
            <a:r>
              <a:rPr lang="ko-KR" altLang="en-US" sz="18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C00000"/>
                </a:solidFill>
              </a:rPr>
              <a:t>Part Number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도어 좌우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(Door Courtesy L/R): HMTRSMLED013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1DE0-81A4-40AC-A830-694FC86B89D1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  <p:pic>
        <p:nvPicPr>
          <p:cNvPr id="74754" name="Picture 2" descr="C:\Documents and Settings\Overseas Sales\Desktop\H45 사진\H45 사진 (24).JPG"/>
          <p:cNvPicPr>
            <a:picLocks noChangeAspect="1" noChangeArrowheads="1"/>
          </p:cNvPicPr>
          <p:nvPr/>
        </p:nvPicPr>
        <p:blipFill>
          <a:blip r:embed="rId2"/>
          <a:srcRect l="-31" t="12500" r="31" b="12500"/>
          <a:stretch>
            <a:fillRect/>
          </a:stretch>
        </p:blipFill>
        <p:spPr bwMode="auto">
          <a:xfrm>
            <a:off x="239713" y="141287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41300" y="1422400"/>
            <a:ext cx="3825875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solidFill>
                  <a:schemeClr val="bg1"/>
                </a:solidFill>
              </a:rPr>
              <a:t>역순으로 조립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완료</a:t>
            </a:r>
            <a:endParaRPr lang="en-US" altLang="ko-KR" sz="1600" b="1" dirty="0" smtClean="0">
              <a:solidFill>
                <a:schemeClr val="bg1"/>
              </a:solidFill>
            </a:endParaRPr>
          </a:p>
        </p:txBody>
      </p:sp>
      <p:grpSp>
        <p:nvGrpSpPr>
          <p:cNvPr id="74756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4758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4757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5. Personal L/R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C:\Documents and Settings\Overseas Sales\Desktop\H45 사진\H45 사진 (70)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244475" y="14128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3" descr="C:\Documents and Settings\Overseas Sales\Desktop\H45 사진\H45 사진 (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88" y="140493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D0D95-3592-446B-B043-2C1C196DACDD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19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780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5788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5781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6. Trunk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46063" y="1412875"/>
            <a:ext cx="3838575" cy="4318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설치 시작 전</a:t>
            </a:r>
          </a:p>
        </p:txBody>
      </p:sp>
      <p:pic>
        <p:nvPicPr>
          <p:cNvPr id="75783" name="Picture 5" descr="C:\Documents and Settings\Overseas Sales\Desktop\H45 사진\H45 사진 (3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4138613"/>
            <a:ext cx="3840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5" descr="C:\Documents and Settings\Overseas Sales\Desktop\H45 사진\H45 사진 (26).JPG"/>
          <p:cNvPicPr>
            <a:picLocks noChangeAspect="1" noChangeArrowheads="1"/>
          </p:cNvPicPr>
          <p:nvPr/>
        </p:nvPicPr>
        <p:blipFill>
          <a:blip r:embed="rId5"/>
          <a:srcRect b="24998"/>
          <a:stretch>
            <a:fillRect/>
          </a:stretch>
        </p:blipFill>
        <p:spPr bwMode="auto">
          <a:xfrm>
            <a:off x="5043488" y="4138613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5043488" y="1412875"/>
            <a:ext cx="3835400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err="1" smtClean="0">
                <a:solidFill>
                  <a:schemeClr val="bg1"/>
                </a:solidFill>
              </a:rPr>
              <a:t>리무버를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사용 소켓 분리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825" y="4154488"/>
            <a:ext cx="3833813" cy="4460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 dirty="0" err="1" smtClean="0">
                <a:solidFill>
                  <a:schemeClr val="bg1"/>
                </a:solidFill>
              </a:rPr>
              <a:t>리무버를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사용 소켓과 전원커넥터 분리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43488" y="4154488"/>
            <a:ext cx="3827462" cy="4460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b="1" dirty="0" smtClean="0">
                <a:solidFill>
                  <a:schemeClr val="bg1"/>
                </a:solidFill>
              </a:rPr>
              <a:t>십자 드라이버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(1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번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사용하여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나사 분리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46E43-37BB-45CD-9B85-CFE9CB06D9C8}" type="slidenum">
              <a:rPr lang="ko-KR" altLang="en-US" smtClean="0">
                <a:solidFill>
                  <a:srgbClr val="C00000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srgbClr val="C00000"/>
              </a:solidFill>
            </a:endParaRPr>
          </a:p>
        </p:txBody>
      </p:sp>
      <p:grpSp>
        <p:nvGrpSpPr>
          <p:cNvPr id="58370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58405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58371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184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 b="1">
                <a:solidFill>
                  <a:srgbClr val="000000"/>
                </a:solidFill>
                <a:latin typeface="Arial Black" pitchFamily="34" charset="0"/>
                <a:ea typeface="나눔고딕 ExtraBold"/>
                <a:cs typeface="나눔고딕 ExtraBold"/>
              </a:rPr>
              <a:t>준비물</a:t>
            </a:r>
            <a:endParaRPr lang="en-US" altLang="ko-KR" sz="1600" b="1">
              <a:solidFill>
                <a:srgbClr val="000000"/>
              </a:solidFill>
              <a:latin typeface="Arial Black" pitchFamily="34" charset="0"/>
              <a:ea typeface="나눔고딕 ExtraBold"/>
              <a:cs typeface="나눔고딕 ExtraBold"/>
            </a:endParaRPr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247650" y="1412875"/>
            <a:ext cx="137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>
                <a:latin typeface="나눔고딕 ExtraBold"/>
                <a:ea typeface="나눔고딕 ExtraBold"/>
                <a:cs typeface="나눔고딕 ExtraBold"/>
              </a:rPr>
              <a:t>□ </a:t>
            </a:r>
            <a:r>
              <a:rPr lang="en-US" altLang="ko-KR" b="1">
                <a:latin typeface="나눔고딕 ExtraBold"/>
                <a:ea typeface="나눔고딕 ExtraBold"/>
                <a:cs typeface="나눔고딕 ExtraBold"/>
              </a:rPr>
              <a:t>LED </a:t>
            </a:r>
            <a:r>
              <a:rPr lang="ko-KR" altLang="en-US" b="1">
                <a:latin typeface="나눔고딕 ExtraBold"/>
                <a:ea typeface="나눔고딕 ExtraBold"/>
                <a:cs typeface="나눔고딕 ExtraBold"/>
              </a:rPr>
              <a:t>부품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832350" y="4137025"/>
            <a:ext cx="147320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HMTRSMLED014/15</a:t>
            </a:r>
            <a:endParaRPr lang="ko-KR" altLang="en-US" sz="1050" b="1" dirty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374" name="그룹 36"/>
          <p:cNvGrpSpPr>
            <a:grpSpLocks/>
          </p:cNvGrpSpPr>
          <p:nvPr/>
        </p:nvGrpSpPr>
        <p:grpSpPr bwMode="auto">
          <a:xfrm>
            <a:off x="4059238" y="1390650"/>
            <a:ext cx="4830762" cy="3732213"/>
            <a:chOff x="0" y="0"/>
            <a:chExt cx="4829735" cy="3731559"/>
          </a:xfrm>
        </p:grpSpPr>
        <p:grpSp>
          <p:nvGrpSpPr>
            <p:cNvPr id="58398" name="그룹 37"/>
            <p:cNvGrpSpPr>
              <a:grpSpLocks/>
            </p:cNvGrpSpPr>
            <p:nvPr/>
          </p:nvGrpSpPr>
          <p:grpSpPr bwMode="auto">
            <a:xfrm>
              <a:off x="0" y="0"/>
              <a:ext cx="4829735" cy="3731559"/>
              <a:chOff x="0" y="0"/>
              <a:chExt cx="7038763" cy="5940000"/>
            </a:xfrm>
          </p:grpSpPr>
          <p:pic>
            <p:nvPicPr>
              <p:cNvPr id="58400" name="Picture 7" descr="F:\LED\거위\P1010959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20000" y="0"/>
                <a:ext cx="3518763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1" name="Picture 3" descr="C:\Documents and Settings\Overseas Sales\Desktop\H45 사진\H45 사진 (53)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983231"/>
                <a:ext cx="3520000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2" name="Picture 3" descr="C:\Documents and Settings\Overseas Sales\Desktop\H45 사진\H45 사진 (8)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3520000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3" name="Picture 2" descr="C:\Documents and Settings\Overseas Sales\Desktop\H45 사진\H45 사진 (41).JPG"/>
              <p:cNvPicPr>
                <a:picLocks noChangeArrowheads="1"/>
              </p:cNvPicPr>
              <p:nvPr/>
            </p:nvPicPr>
            <p:blipFill>
              <a:blip r:embed="rId5"/>
              <a:srcRect l="42500" t="42696" r="35188" b="40582"/>
              <a:stretch>
                <a:fillRect/>
              </a:stretch>
            </p:blipFill>
            <p:spPr bwMode="auto">
              <a:xfrm>
                <a:off x="3518763" y="3960000"/>
                <a:ext cx="3520000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4" name="Picture 2" descr="C:\Documents and Settings\Overseas Sales\Desktop\새 일감\LED\SM3\P1010853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960000"/>
                <a:ext cx="3518763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99" name="Picture 3" descr="C:\Documents and Settings\Overseas Sales\Desktop\H45 사진\H45 사진 (23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9265" y="1243854"/>
              <a:ext cx="2420468" cy="124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47650" y="1774825"/>
          <a:ext cx="3811588" cy="187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1562"/>
              </a:tblGrid>
              <a:tr h="311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effectLst/>
                        </a:rPr>
                        <a:t>① 중 좌우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front Spot L/R ): HMTRSMLED014~15</a:t>
                      </a:r>
                      <a:endParaRPr lang="en-US" sz="11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1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effectLst/>
                        </a:rPr>
                        <a:t>② </a:t>
                      </a:r>
                      <a:r>
                        <a:rPr lang="ko-KR" altLang="en-US" sz="1100" b="1" u="none" strike="noStrike" dirty="0" err="1">
                          <a:effectLst/>
                        </a:rPr>
                        <a:t>바이저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 좌우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Sun-Visor L/R ): HMTRSMLED016 (X2)</a:t>
                      </a:r>
                      <a:endParaRPr lang="en-US" sz="11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1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effectLst/>
                        </a:rPr>
                        <a:t>③ 글러브 박스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Glove Box) : HMTRSMLED017</a:t>
                      </a:r>
                      <a:endParaRPr lang="en-US" sz="11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1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effectLst/>
                        </a:rPr>
                        <a:t>④ 도어 좌우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Door Courtesy L/R) : HMTRSMLED018 (X2)</a:t>
                      </a:r>
                      <a:endParaRPr lang="en-US" sz="11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1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effectLst/>
                        </a:rPr>
                        <a:t>⑤ 퍼스널 좌우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Personal L/R) : HMTRSMLED013 (X2)</a:t>
                      </a:r>
                      <a:endParaRPr lang="en-US" sz="11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1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effectLst/>
                        </a:rPr>
                        <a:t>⑥ 트렁크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Trunk) : HMTRSMLED019</a:t>
                      </a:r>
                      <a:endParaRPr lang="en-US" sz="11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2" name="TextBox 8"/>
          <p:cNvSpPr txBox="1"/>
          <p:nvPr/>
        </p:nvSpPr>
        <p:spPr>
          <a:xfrm>
            <a:off x="4032250" y="2101850"/>
            <a:ext cx="5492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①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4037013" y="3348038"/>
            <a:ext cx="5492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③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8" name="TextBox 10"/>
          <p:cNvSpPr txBox="1"/>
          <p:nvPr/>
        </p:nvSpPr>
        <p:spPr>
          <a:xfrm>
            <a:off x="4032250" y="4595813"/>
            <a:ext cx="549275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⑤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9" name="TextBox 11"/>
          <p:cNvSpPr txBox="1"/>
          <p:nvPr/>
        </p:nvSpPr>
        <p:spPr>
          <a:xfrm>
            <a:off x="6457950" y="4605338"/>
            <a:ext cx="5492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latin typeface="+mj-lt"/>
              </a:rPr>
              <a:t>⑥</a:t>
            </a:r>
            <a:endParaRPr lang="ko-KR" alt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6442075" y="3384550"/>
            <a:ext cx="5492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latin typeface="+mj-lt"/>
              </a:rPr>
              <a:t>④</a:t>
            </a:r>
            <a:endParaRPr lang="ko-KR" alt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448425" y="2136775"/>
            <a:ext cx="547688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latin typeface="+mj-lt"/>
              </a:rPr>
              <a:t>②</a:t>
            </a:r>
            <a:endParaRPr lang="ko-KR" alt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397" name="AutoShape 37"/>
          <p:cNvSpPr>
            <a:spLocks noChangeArrowheads="1"/>
          </p:cNvSpPr>
          <p:nvPr/>
        </p:nvSpPr>
        <p:spPr bwMode="auto">
          <a:xfrm>
            <a:off x="395288" y="4797425"/>
            <a:ext cx="4752975" cy="15843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r>
              <a:rPr lang="ko-KR" altLang="en-US" sz="1600" b="1"/>
              <a:t>스크래치 및 부품이 손상되지 않도록 주의하여 작업한다</a:t>
            </a:r>
            <a:r>
              <a:rPr lang="en-US" altLang="ko-KR" sz="1600" b="1"/>
              <a:t>.</a:t>
            </a:r>
          </a:p>
          <a:p>
            <a:pPr marL="342900" indent="-342900" algn="ctr">
              <a:buFontTx/>
              <a:buAutoNum type="arabicPeriod"/>
            </a:pPr>
            <a:r>
              <a:rPr lang="en-US" altLang="ko-KR" sz="1600" b="1"/>
              <a:t>LED </a:t>
            </a:r>
            <a:r>
              <a:rPr lang="ko-KR" altLang="en-US" sz="1600" b="1"/>
              <a:t>손상방지를 위하여 반드시 장갑을 끼고 작업한다</a:t>
            </a:r>
            <a:r>
              <a:rPr lang="en-US" altLang="ko-KR" sz="1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231CA-8088-463A-8B48-E195337FE120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20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6802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76810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6803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6. Trunk</a:t>
            </a:r>
          </a:p>
        </p:txBody>
      </p:sp>
      <p:pic>
        <p:nvPicPr>
          <p:cNvPr id="76804" name="Picture 4" descr="C:\Documents and Settings\Overseas Sales\Desktop\H45 사진\H45 사진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412875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4" descr="C:\Documents and Settings\Overseas Sales\Desktop\H45 사진\H45 사진 (70).JPG"/>
          <p:cNvPicPr>
            <a:picLocks noChangeAspect="1" noChangeArrowheads="1"/>
          </p:cNvPicPr>
          <p:nvPr/>
        </p:nvPicPr>
        <p:blipFill>
          <a:blip r:embed="rId3"/>
          <a:srcRect t="12500" b="12500"/>
          <a:stretch>
            <a:fillRect/>
          </a:stretch>
        </p:blipFill>
        <p:spPr bwMode="auto">
          <a:xfrm>
            <a:off x="5043488" y="414813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50825" y="1416050"/>
            <a:ext cx="3816350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800" b="1" dirty="0" smtClean="0">
                <a:solidFill>
                  <a:schemeClr val="bg1"/>
                </a:solidFill>
              </a:rPr>
              <a:t>전구 제거 후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LED Lamp </a:t>
            </a:r>
            <a:r>
              <a:rPr lang="ko-KR" altLang="en-US" sz="1800" b="1" dirty="0" smtClean="0">
                <a:solidFill>
                  <a:schemeClr val="bg1"/>
                </a:solidFill>
              </a:rPr>
              <a:t>설치 </a:t>
            </a:r>
            <a:endParaRPr lang="en-US" altLang="ko-KR" sz="1800" b="1" dirty="0">
              <a:solidFill>
                <a:schemeClr val="bg1"/>
              </a:solidFill>
            </a:endParaRPr>
          </a:p>
        </p:txBody>
      </p:sp>
      <p:pic>
        <p:nvPicPr>
          <p:cNvPr id="76807" name="Picture 2" descr="C:\Documents and Settings\Overseas Sales\Desktop\H45 사진\H45 사진 (41).JPG"/>
          <p:cNvPicPr>
            <a:picLocks noChangeAspect="1" noChangeArrowheads="1"/>
          </p:cNvPicPr>
          <p:nvPr/>
        </p:nvPicPr>
        <p:blipFill>
          <a:blip r:embed="rId4"/>
          <a:srcRect l="10240" t="22575" r="16135" b="25401"/>
          <a:stretch>
            <a:fillRect/>
          </a:stretch>
        </p:blipFill>
        <p:spPr bwMode="auto">
          <a:xfrm>
            <a:off x="254000" y="4148138"/>
            <a:ext cx="38338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52413" y="4148138"/>
            <a:ext cx="3814762" cy="4445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800" b="1" dirty="0" smtClean="0">
                <a:solidFill>
                  <a:schemeClr val="bg1"/>
                </a:solidFill>
              </a:rPr>
              <a:t>LED Lamp </a:t>
            </a:r>
            <a:r>
              <a:rPr lang="ko-KR" altLang="en-US" sz="1800" b="1" dirty="0" smtClean="0">
                <a:solidFill>
                  <a:schemeClr val="bg1"/>
                </a:solidFill>
              </a:rPr>
              <a:t>설치 후 </a:t>
            </a:r>
            <a:endParaRPr lang="en-US" altLang="ko-KR" sz="18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43488" y="1392238"/>
            <a:ext cx="3849687" cy="21812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800" b="1" dirty="0" smtClean="0">
                <a:solidFill>
                  <a:srgbClr val="C00000"/>
                </a:solidFill>
              </a:rPr>
              <a:t>LED Lamp</a:t>
            </a:r>
            <a:r>
              <a:rPr lang="ko-KR" altLang="en-US" sz="18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C00000"/>
                </a:solidFill>
              </a:rPr>
              <a:t>Part Number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트렁크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(Trunk):HMTRSMLED019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Documents and Settings\Overseas Sales\Desktop\P1010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463" y="3892550"/>
            <a:ext cx="2274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 descr="C:\Documents and Settings\Overseas Sales\Desktop\P1010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2638425"/>
            <a:ext cx="2282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C:\Documents and Settings\Overseas Sales\Desktop\P10109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6388" y="1393825"/>
            <a:ext cx="22399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56F92-DCA2-4AE8-88C6-8D69F98331AA}" type="slidenum">
              <a:rPr lang="ko-KR" altLang="en-US" smtClean="0">
                <a:solidFill>
                  <a:srgbClr val="C00000"/>
                </a:solidFill>
                <a:latin typeface="+mj-lt"/>
              </a:rPr>
              <a:pPr>
                <a:defRPr/>
              </a:pPr>
              <a:t>3</a:t>
            </a:fld>
            <a:endParaRPr lang="ko-KR" altLang="en-US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9397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+mj-lt"/>
                <a:ea typeface="나눔고딕 ExtraBold" pitchFamily="50" charset="-127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+mj-lt"/>
                <a:ea typeface="나눔고딕 ExtraBold" pitchFamily="50" charset="-127"/>
              </a:endParaRPr>
            </a:p>
          </p:txBody>
        </p:sp>
      </p:grp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j-lt"/>
                <a:ea typeface="나눔고딕 ExtraBold" pitchFamily="50" charset="-127"/>
              </a:rPr>
              <a:t>준비물</a:t>
            </a:r>
            <a:endParaRPr lang="en-US" altLang="ko-KR" sz="1600" b="1" dirty="0">
              <a:solidFill>
                <a:srgbClr val="000000"/>
              </a:solidFill>
              <a:latin typeface="+mj-lt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416050"/>
            <a:ext cx="915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b="1" dirty="0">
                <a:latin typeface="+mj-lt"/>
                <a:ea typeface="나눔고딕 ExtraBold" pitchFamily="50" charset="-127"/>
              </a:rPr>
              <a:t>□ 공구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825" y="1763713"/>
            <a:ext cx="432117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200" b="1" dirty="0">
                <a:latin typeface="+mj-lt"/>
                <a:ea typeface="나눔고딕 ExtraBold" pitchFamily="50" charset="-127"/>
              </a:rPr>
              <a:t>10mm Hex Nut </a:t>
            </a:r>
            <a:r>
              <a:rPr lang="ko-KR" altLang="en-US" sz="1200" b="1" dirty="0">
                <a:latin typeface="+mj-lt"/>
                <a:ea typeface="나눔고딕 ExtraBold" pitchFamily="50" charset="-127"/>
              </a:rPr>
              <a:t>드라이버</a:t>
            </a:r>
            <a:endParaRPr lang="en-US" altLang="ko-KR" sz="1200" b="1" dirty="0">
              <a:latin typeface="+mj-lt"/>
              <a:ea typeface="나눔고딕 ExtraBold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200" b="1" dirty="0">
                <a:latin typeface="+mj-lt"/>
                <a:ea typeface="나눔고딕 ExtraBold" pitchFamily="50" charset="-127"/>
              </a:rPr>
              <a:t>십자드라이버 </a:t>
            </a:r>
            <a:r>
              <a:rPr lang="en-US" altLang="ko-KR" sz="1200" b="1" dirty="0">
                <a:latin typeface="+mj-lt"/>
                <a:ea typeface="나눔고딕 ExtraBold" pitchFamily="50" charset="-127"/>
              </a:rPr>
              <a:t>(</a:t>
            </a:r>
            <a:r>
              <a:rPr lang="ko-KR" altLang="en-US" sz="1200" b="1" dirty="0">
                <a:latin typeface="+mj-lt"/>
                <a:ea typeface="나눔고딕 ExtraBold" pitchFamily="50" charset="-127"/>
              </a:rPr>
              <a:t>사이즈 </a:t>
            </a:r>
            <a:r>
              <a:rPr lang="en-US" altLang="ko-KR" sz="1200" b="1" dirty="0">
                <a:latin typeface="+mj-lt"/>
                <a:ea typeface="나눔고딕 ExtraBold" pitchFamily="50" charset="-127"/>
              </a:rPr>
              <a:t>No.1)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200" b="1" dirty="0" err="1">
                <a:latin typeface="+mj-lt"/>
                <a:ea typeface="나눔고딕 ExtraBold" pitchFamily="50" charset="-127"/>
              </a:rPr>
              <a:t>리무버</a:t>
            </a:r>
            <a:r>
              <a:rPr lang="ko-KR" altLang="en-US" sz="1200" b="1" dirty="0">
                <a:latin typeface="+mj-lt"/>
                <a:ea typeface="나눔고딕 ExtraBold" pitchFamily="50" charset="-127"/>
              </a:rPr>
              <a:t> 대</a:t>
            </a:r>
            <a:endParaRPr lang="en-US" altLang="ko-KR" sz="1200" b="1" dirty="0">
              <a:latin typeface="+mj-lt"/>
              <a:ea typeface="나눔고딕 ExtraBold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200" b="1" dirty="0" err="1">
                <a:latin typeface="+mj-lt"/>
                <a:ea typeface="나눔고딕 ExtraBold" pitchFamily="50" charset="-127"/>
              </a:rPr>
              <a:t>리무버</a:t>
            </a:r>
            <a:r>
              <a:rPr lang="ko-KR" altLang="en-US" sz="1200" b="1" dirty="0">
                <a:latin typeface="+mj-lt"/>
                <a:ea typeface="나눔고딕 ExtraBold" pitchFamily="50" charset="-127"/>
              </a:rPr>
              <a:t> 소</a:t>
            </a:r>
            <a:endParaRPr lang="en-US" altLang="ko-KR" sz="1200" b="1" dirty="0">
              <a:latin typeface="+mj-lt"/>
              <a:ea typeface="나눔고딕 ExtraBold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200" b="1" dirty="0">
                <a:latin typeface="+mj-lt"/>
                <a:ea typeface="나눔고딕 ExtraBold" pitchFamily="50" charset="-127"/>
              </a:rPr>
              <a:t>장갑</a:t>
            </a:r>
            <a:endParaRPr lang="en-US" altLang="ko-KR" sz="1200" b="1" dirty="0">
              <a:latin typeface="+mj-lt"/>
              <a:ea typeface="나눔고딕 ExtraBold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200" b="1" dirty="0">
                <a:latin typeface="+mj-lt"/>
                <a:ea typeface="나눔고딕 ExtraBold" pitchFamily="50" charset="-127"/>
              </a:rPr>
              <a:t>T20 TORX Driver</a:t>
            </a:r>
          </a:p>
        </p:txBody>
      </p:sp>
      <p:pic>
        <p:nvPicPr>
          <p:cNvPr id="59401" name="Picture 3" descr="C:\Documents and Settings\Overseas Sales\Desktop\P10109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0" y="2638425"/>
            <a:ext cx="22748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2" name="그룹 51"/>
          <p:cNvGrpSpPr>
            <a:grpSpLocks/>
          </p:cNvGrpSpPr>
          <p:nvPr/>
        </p:nvGrpSpPr>
        <p:grpSpPr bwMode="auto">
          <a:xfrm>
            <a:off x="4413250" y="1393825"/>
            <a:ext cx="2259013" cy="3741738"/>
            <a:chOff x="0" y="0"/>
            <a:chExt cx="1920394" cy="3240000"/>
          </a:xfrm>
        </p:grpSpPr>
        <p:pic>
          <p:nvPicPr>
            <p:cNvPr id="59409" name="Picture 3" descr="C:\Documents and Settings\Overseas Sales\Desktop\LED\SM3\P101092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" y="2160000"/>
              <a:ext cx="191932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0" name="Picture 6" descr="C:\Documents and Settings\Overseas Sales\Desktop\LED\SM3\P1010927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91932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8"/>
          <p:cNvSpPr txBox="1"/>
          <p:nvPr/>
        </p:nvSpPr>
        <p:spPr>
          <a:xfrm>
            <a:off x="4413250" y="2144713"/>
            <a:ext cx="549275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①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4" name="TextBox 9"/>
          <p:cNvSpPr txBox="1"/>
          <p:nvPr/>
        </p:nvSpPr>
        <p:spPr>
          <a:xfrm>
            <a:off x="4419600" y="3392488"/>
            <a:ext cx="549275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③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5" name="TextBox 10"/>
          <p:cNvSpPr txBox="1"/>
          <p:nvPr/>
        </p:nvSpPr>
        <p:spPr>
          <a:xfrm>
            <a:off x="4413250" y="4638675"/>
            <a:ext cx="5492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⑤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6" name="TextBox 11"/>
          <p:cNvSpPr txBox="1"/>
          <p:nvPr/>
        </p:nvSpPr>
        <p:spPr>
          <a:xfrm>
            <a:off x="6670675" y="4613275"/>
            <a:ext cx="5492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⑥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7" name="TextBox 12"/>
          <p:cNvSpPr txBox="1"/>
          <p:nvPr/>
        </p:nvSpPr>
        <p:spPr>
          <a:xfrm>
            <a:off x="6654800" y="3392488"/>
            <a:ext cx="549275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④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6659563" y="2144713"/>
            <a:ext cx="549275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②</a:t>
            </a:r>
            <a:endParaRPr lang="ko-KR" altLang="en-US" sz="28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1049E-211E-44E3-8B9F-AF7A162D3F3A}" type="slidenum">
              <a:rPr lang="ko-KR" altLang="en-US" smtClean="0">
                <a:latin typeface="+mj-lt"/>
              </a:rPr>
              <a:pPr>
                <a:defRPr/>
              </a:pPr>
              <a:t>4</a:t>
            </a:fld>
            <a:endParaRPr lang="ko-KR" altLang="en-US">
              <a:latin typeface="+mj-lt"/>
            </a:endParaRPr>
          </a:p>
        </p:txBody>
      </p:sp>
      <p:grpSp>
        <p:nvGrpSpPr>
          <p:cNvPr id="60418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4104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+mj-lt"/>
                <a:ea typeface="굴림" pitchFamily="50" charset="-127"/>
              </a:endParaRPr>
            </a:p>
          </p:txBody>
        </p:sp>
        <p:sp>
          <p:nvSpPr>
            <p:cNvPr id="4105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+mj-lt"/>
                <a:ea typeface="굴림" pitchFamily="50" charset="-127"/>
              </a:endParaRPr>
            </a:p>
          </p:txBody>
        </p:sp>
      </p:grpSp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+mj-lt"/>
                <a:ea typeface="나눔고딕 ExtraBold" pitchFamily="50" charset="-127"/>
              </a:rPr>
              <a:t>Battery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50" y="1412875"/>
            <a:ext cx="1728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>
                <a:latin typeface="+mj-lt"/>
                <a:ea typeface="나눔고딕 ExtraBold" pitchFamily="50" charset="-127"/>
              </a:rPr>
              <a:t>□ 배터리 분리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650" y="1754188"/>
            <a:ext cx="478313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400" b="1" dirty="0">
                <a:latin typeface="+mj-lt"/>
                <a:ea typeface="나눔고딕 ExtraBold" pitchFamily="50" charset="-127"/>
                <a:cs typeface="Arial" pitchFamily="34" charset="0"/>
              </a:rPr>
              <a:t>트렁크우측에 위치한 배터리를 </a:t>
            </a:r>
            <a:r>
              <a:rPr lang="en-US" altLang="ko-KR" sz="1400" b="1" dirty="0">
                <a:latin typeface="+mj-lt"/>
                <a:ea typeface="나눔고딕 ExtraBold" pitchFamily="50" charset="-127"/>
                <a:cs typeface="Arial" pitchFamily="34" charset="0"/>
              </a:rPr>
              <a:t>10mm Hex Nut </a:t>
            </a:r>
            <a:r>
              <a:rPr lang="ko-KR" altLang="en-US" sz="1400" b="1" dirty="0">
                <a:latin typeface="+mj-lt"/>
                <a:ea typeface="나눔고딕 ExtraBold" pitchFamily="50" charset="-127"/>
                <a:cs typeface="Arial" pitchFamily="34" charset="0"/>
              </a:rPr>
              <a:t>드라이버를</a:t>
            </a:r>
            <a:endParaRPr lang="en-US" altLang="ko-KR" sz="1400" b="1" dirty="0">
              <a:latin typeface="+mj-lt"/>
              <a:ea typeface="나눔고딕 ExtraBold" pitchFamily="50" charset="-127"/>
              <a:cs typeface="Arial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1400" b="1" dirty="0">
                <a:latin typeface="+mj-lt"/>
                <a:ea typeface="나눔고딕 ExtraBold" pitchFamily="50" charset="-127"/>
                <a:cs typeface="Arial" pitchFamily="34" charset="0"/>
              </a:rPr>
              <a:t>사용 하여 배터리</a:t>
            </a:r>
            <a:r>
              <a:rPr lang="en-US" altLang="ko-KR" sz="1400" b="1" dirty="0">
                <a:latin typeface="+mj-lt"/>
                <a:ea typeface="나눔고딕 ExtraBold" pitchFamily="50" charset="-127"/>
                <a:cs typeface="Arial" pitchFamily="34" charset="0"/>
              </a:rPr>
              <a:t> </a:t>
            </a:r>
            <a:r>
              <a:rPr lang="ko-KR" altLang="en-US" sz="1400" b="1" dirty="0">
                <a:latin typeface="+mj-lt"/>
                <a:ea typeface="나눔고딕 ExtraBold" pitchFamily="50" charset="-127"/>
                <a:cs typeface="Arial" pitchFamily="34" charset="0"/>
              </a:rPr>
              <a:t>를 분리</a:t>
            </a:r>
            <a:r>
              <a:rPr lang="en-US" altLang="ko-KR" sz="1400" b="1" dirty="0">
                <a:latin typeface="+mj-lt"/>
                <a:ea typeface="나눔고딕 ExtraBold" pitchFamily="50" charset="-127"/>
                <a:cs typeface="Arial" pitchFamily="34" charset="0"/>
              </a:rPr>
              <a:t>. (</a:t>
            </a:r>
            <a:r>
              <a:rPr lang="ko-KR" altLang="en-US" sz="1400" b="1" dirty="0">
                <a:latin typeface="+mj-lt"/>
                <a:ea typeface="나눔고딕 ExtraBold" pitchFamily="50" charset="-127"/>
                <a:cs typeface="Arial" pitchFamily="34" charset="0"/>
              </a:rPr>
              <a:t>화살표 표시된 부분</a:t>
            </a:r>
            <a:r>
              <a:rPr lang="en-US" altLang="ko-KR" sz="1400" b="1" dirty="0">
                <a:latin typeface="+mj-lt"/>
                <a:ea typeface="나눔고딕 ExtraBold" pitchFamily="50" charset="-127"/>
                <a:cs typeface="Arial" pitchFamily="34" charset="0"/>
              </a:rPr>
              <a:t>)</a:t>
            </a:r>
            <a:endParaRPr lang="ko-KR" altLang="en-US" sz="1400" b="1" dirty="0">
              <a:latin typeface="+mj-lt"/>
              <a:ea typeface="나눔고딕 ExtraBold" pitchFamily="50" charset="-127"/>
            </a:endParaRPr>
          </a:p>
        </p:txBody>
      </p:sp>
      <p:pic>
        <p:nvPicPr>
          <p:cNvPr id="60422" name="Picture 2" descr="D:\01 박진우 업무\01 업무\01 작성문서\RSM 장착메뉴얼\H45\P1050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550" y="1412875"/>
            <a:ext cx="3598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아래쪽 화살표 10"/>
          <p:cNvSpPr/>
          <p:nvPr/>
        </p:nvSpPr>
        <p:spPr>
          <a:xfrm rot="2635523">
            <a:off x="7181850" y="1893888"/>
            <a:ext cx="407988" cy="674687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93F6D-3D74-412E-BE65-1D602384D965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5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1442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1457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1443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Front Spot L/R</a:t>
            </a:r>
          </a:p>
        </p:txBody>
      </p:sp>
      <p:grpSp>
        <p:nvGrpSpPr>
          <p:cNvPr id="61444" name="그룹 2"/>
          <p:cNvGrpSpPr>
            <a:grpSpLocks/>
          </p:cNvGrpSpPr>
          <p:nvPr/>
        </p:nvGrpSpPr>
        <p:grpSpPr bwMode="auto">
          <a:xfrm>
            <a:off x="252413" y="1390650"/>
            <a:ext cx="3521075" cy="2160588"/>
            <a:chOff x="928688" y="1474924"/>
            <a:chExt cx="3520068" cy="1983114"/>
          </a:xfrm>
        </p:grpSpPr>
        <p:pic>
          <p:nvPicPr>
            <p:cNvPr id="61455" name="Picture 2" descr="C:\Documents and Settings\Overseas Sales\Desktop\H45 사진\IMG_035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88" y="1478038"/>
              <a:ext cx="3520000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930275" y="1474924"/>
              <a:ext cx="3518481" cy="44587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LED Lamp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교체 전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445" name="그룹 4"/>
          <p:cNvGrpSpPr>
            <a:grpSpLocks/>
          </p:cNvGrpSpPr>
          <p:nvPr/>
        </p:nvGrpSpPr>
        <p:grpSpPr bwMode="auto">
          <a:xfrm>
            <a:off x="5364163" y="1400175"/>
            <a:ext cx="3529012" cy="2160588"/>
            <a:chOff x="4630316" y="1487488"/>
            <a:chExt cx="3529352" cy="1980000"/>
          </a:xfrm>
        </p:grpSpPr>
        <p:pic>
          <p:nvPicPr>
            <p:cNvPr id="61453" name="Picture 3" descr="C:\Documents and Settings\Overseas Sales\Desktop\H45 사진\H45 사진 (1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0316" y="1487488"/>
              <a:ext cx="3520000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직사각형 20"/>
            <p:cNvSpPr/>
            <p:nvPr/>
          </p:nvSpPr>
          <p:spPr>
            <a:xfrm>
              <a:off x="4641429" y="1487488"/>
              <a:ext cx="3518239" cy="44517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bg1"/>
                  </a:solidFill>
                </a:rPr>
                <a:t>리무버를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 사용 소켓 분리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446" name="그룹 1"/>
          <p:cNvGrpSpPr>
            <a:grpSpLocks/>
          </p:cNvGrpSpPr>
          <p:nvPr/>
        </p:nvGrpSpPr>
        <p:grpSpPr bwMode="auto">
          <a:xfrm>
            <a:off x="250825" y="4119563"/>
            <a:ext cx="3519488" cy="2160587"/>
            <a:chOff x="8352913" y="1478038"/>
            <a:chExt cx="3520000" cy="1980000"/>
          </a:xfrm>
        </p:grpSpPr>
        <p:pic>
          <p:nvPicPr>
            <p:cNvPr id="61450" name="Picture 5" descr="C:\Documents and Settings\Overseas Sales\Desktop\H45 사진\H45 사진 (3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52913" y="1478038"/>
              <a:ext cx="3520000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직사각형 21"/>
            <p:cNvSpPr/>
            <p:nvPr/>
          </p:nvSpPr>
          <p:spPr>
            <a:xfrm>
              <a:off x="8354501" y="1486767"/>
              <a:ext cx="3518412" cy="446627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 err="1" smtClean="0">
                  <a:solidFill>
                    <a:schemeClr val="bg1"/>
                  </a:solidFill>
                </a:rPr>
                <a:t>리무버를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 사용 소켓과 전원커넥터 분리</a:t>
              </a:r>
              <a:endParaRPr lang="en-US" altLang="ko-K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9353183" y="2157435"/>
              <a:ext cx="1079657" cy="1079471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1447" name="그룹 25"/>
          <p:cNvGrpSpPr>
            <a:grpSpLocks/>
          </p:cNvGrpSpPr>
          <p:nvPr/>
        </p:nvGrpSpPr>
        <p:grpSpPr bwMode="auto">
          <a:xfrm>
            <a:off x="5360988" y="4119563"/>
            <a:ext cx="3521075" cy="2160587"/>
            <a:chOff x="928688" y="3863975"/>
            <a:chExt cx="3520000" cy="1980000"/>
          </a:xfrm>
        </p:grpSpPr>
        <p:pic>
          <p:nvPicPr>
            <p:cNvPr id="61448" name="Picture 6" descr="C:\Documents and Settings\Overseas Sales\Desktop\H45 사진\H45 사진 (4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88" y="3863975"/>
              <a:ext cx="3520000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928688" y="3863975"/>
              <a:ext cx="3518412" cy="44517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bg1"/>
                  </a:solidFill>
                </a:rPr>
                <a:t>리무버를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 사용 커버분리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0781-83EB-4A70-85AE-06CA48DA155E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6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2466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2478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2467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1. Front Spot L/R</a:t>
            </a:r>
          </a:p>
        </p:txBody>
      </p:sp>
      <p:grpSp>
        <p:nvGrpSpPr>
          <p:cNvPr id="62468" name="그룹 19"/>
          <p:cNvGrpSpPr>
            <a:grpSpLocks/>
          </p:cNvGrpSpPr>
          <p:nvPr/>
        </p:nvGrpSpPr>
        <p:grpSpPr bwMode="auto">
          <a:xfrm>
            <a:off x="239713" y="1389063"/>
            <a:ext cx="3840162" cy="2162175"/>
            <a:chOff x="4640800" y="3863975"/>
            <a:chExt cx="3840000" cy="2162823"/>
          </a:xfrm>
        </p:grpSpPr>
        <p:pic>
          <p:nvPicPr>
            <p:cNvPr id="62476" name="Picture 2" descr="C:\Documents and Settings\Overseas Sales\Desktop\H45 사진\H45 사진 (5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0800" y="3866798"/>
              <a:ext cx="384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직사각형 21"/>
            <p:cNvSpPr/>
            <p:nvPr/>
          </p:nvSpPr>
          <p:spPr>
            <a:xfrm>
              <a:off x="4642387" y="3863975"/>
              <a:ext cx="3795553" cy="44463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bg1"/>
                  </a:solidFill>
                </a:rPr>
                <a:t>리무버를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 사용 커버분리 후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469" name="그룹 22"/>
          <p:cNvGrpSpPr>
            <a:grpSpLocks/>
          </p:cNvGrpSpPr>
          <p:nvPr/>
        </p:nvGrpSpPr>
        <p:grpSpPr bwMode="auto">
          <a:xfrm>
            <a:off x="5056188" y="1401763"/>
            <a:ext cx="3836987" cy="2159000"/>
            <a:chOff x="8352913" y="3863975"/>
            <a:chExt cx="3539025" cy="2160443"/>
          </a:xfrm>
        </p:grpSpPr>
        <p:pic>
          <p:nvPicPr>
            <p:cNvPr id="62473" name="Picture 3" descr="C:\Documents and Settings\Overseas Sales\Desktop\H45 사진\H45 사진 (8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2913" y="3866798"/>
              <a:ext cx="3539025" cy="2157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사각형 설명선 24"/>
            <p:cNvSpPr/>
            <p:nvPr/>
          </p:nvSpPr>
          <p:spPr>
            <a:xfrm>
              <a:off x="9489150" y="3863975"/>
              <a:ext cx="1888847" cy="438443"/>
            </a:xfrm>
            <a:prstGeom prst="wedgeRectCallout">
              <a:avLst>
                <a:gd name="adj1" fmla="val -58418"/>
                <a:gd name="adj2" fmla="val 114877"/>
              </a:avLst>
            </a:prstGeom>
            <a:solidFill>
              <a:schemeClr val="accent2">
                <a:alpha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50" b="1" dirty="0" err="1" smtClean="0"/>
                <a:t>중좌</a:t>
              </a:r>
              <a:r>
                <a:rPr lang="ko-KR" altLang="en-US" sz="1050" b="1" dirty="0" smtClean="0"/>
                <a:t> </a:t>
              </a:r>
              <a:r>
                <a:rPr lang="en-US" altLang="ko-KR" sz="1050" b="1" dirty="0"/>
                <a:t>(Front Spot </a:t>
              </a:r>
              <a:r>
                <a:rPr lang="en-US" altLang="ko-KR" sz="1050" b="1" dirty="0" smtClean="0"/>
                <a:t>L)</a:t>
              </a:r>
              <a:endParaRPr lang="ko-KR" altLang="en-US" sz="1050" b="1" dirty="0"/>
            </a:p>
          </p:txBody>
        </p:sp>
        <p:sp>
          <p:nvSpPr>
            <p:cNvPr id="26" name="사각형 설명선 25"/>
            <p:cNvSpPr/>
            <p:nvPr/>
          </p:nvSpPr>
          <p:spPr>
            <a:xfrm>
              <a:off x="8354377" y="5560558"/>
              <a:ext cx="1888847" cy="438443"/>
            </a:xfrm>
            <a:prstGeom prst="wedgeRectCallout">
              <a:avLst>
                <a:gd name="adj1" fmla="val 65358"/>
                <a:gd name="adj2" fmla="val -147315"/>
              </a:avLst>
            </a:prstGeom>
            <a:solidFill>
              <a:schemeClr val="accent2">
                <a:alpha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50" b="1" dirty="0" smtClean="0"/>
                <a:t>중우 </a:t>
              </a:r>
              <a:r>
                <a:rPr lang="en-US" altLang="ko-KR" sz="1050" b="1" dirty="0"/>
                <a:t>(Front Spot </a:t>
              </a:r>
              <a:r>
                <a:rPr lang="en-US" altLang="ko-KR" sz="1050" b="1" dirty="0" smtClean="0"/>
                <a:t>R</a:t>
              </a:r>
              <a:r>
                <a:rPr lang="en-US" altLang="ko-KR" sz="1050" b="1" dirty="0"/>
                <a:t>)</a:t>
              </a:r>
              <a:endParaRPr lang="ko-KR" altLang="en-US" sz="1050" b="1" dirty="0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50825" y="4113213"/>
            <a:ext cx="3517900" cy="216058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800" b="1" dirty="0" smtClean="0">
                <a:solidFill>
                  <a:srgbClr val="C00000"/>
                </a:solidFill>
              </a:rPr>
              <a:t>LED Lamp</a:t>
            </a:r>
            <a:r>
              <a:rPr lang="ko-KR" altLang="en-US" sz="18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C00000"/>
                </a:solidFill>
              </a:rPr>
              <a:t>Part Number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중 좌우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(Front Spot L/R ): HMTRSMLED014~15</a:t>
            </a:r>
          </a:p>
        </p:txBody>
      </p:sp>
      <p:pic>
        <p:nvPicPr>
          <p:cNvPr id="62471" name="Picture 4" descr="C:\Documents and Settings\Overseas Sales\Desktop\H45 사진\H45 사진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4141788"/>
            <a:ext cx="3851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/>
          <p:cNvSpPr/>
          <p:nvPr/>
        </p:nvSpPr>
        <p:spPr>
          <a:xfrm>
            <a:off x="5040313" y="4141788"/>
            <a:ext cx="3851275" cy="430212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>
                <a:solidFill>
                  <a:schemeClr val="bg1"/>
                </a:solidFill>
              </a:rPr>
              <a:t>LED Lamp </a:t>
            </a:r>
            <a:r>
              <a:rPr lang="ko-KR" altLang="en-US" sz="2000" b="1">
                <a:solidFill>
                  <a:schemeClr val="bg1"/>
                </a:solidFill>
              </a:rPr>
              <a:t>설치</a:t>
            </a:r>
            <a:endParaRPr lang="en-US" altLang="ko-K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F0EB8-C16C-4B9B-A49B-376FDB397E28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7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490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3494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3491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1. Front Spot L/R</a:t>
            </a:r>
          </a:p>
        </p:txBody>
      </p:sp>
      <p:pic>
        <p:nvPicPr>
          <p:cNvPr id="63492" name="Picture 2" descr="C:\Documents and Settings\Overseas Sales\Desktop\H45 사진\H45 사진 (14)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00175"/>
            <a:ext cx="3841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52413" y="1403350"/>
            <a:ext cx="3814762" cy="430213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>
                <a:solidFill>
                  <a:schemeClr val="bg1"/>
                </a:solidFill>
              </a:rPr>
              <a:t>역순으로 조립</a:t>
            </a:r>
            <a:r>
              <a:rPr lang="en-US" altLang="ko-KR" sz="2000" b="1" dirty="0"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</a:rPr>
              <a:t>완료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C3F1B-E1C6-4BF0-8230-2451DD2C78E8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8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4514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4524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4515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2. Sun-Visor L/R</a:t>
            </a:r>
          </a:p>
        </p:txBody>
      </p:sp>
      <p:pic>
        <p:nvPicPr>
          <p:cNvPr id="64516" name="Picture 2" descr="F:\LED\거위\P1010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1412875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9" descr="F:\LED\거위\P1010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250825" y="1412875"/>
            <a:ext cx="3838575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dirty="0" smtClean="0">
                <a:solidFill>
                  <a:schemeClr val="bg1"/>
                </a:solidFill>
              </a:rPr>
              <a:t>LED Lamp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교체 전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40313" y="1419225"/>
            <a:ext cx="3836987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err="1" smtClean="0">
                <a:solidFill>
                  <a:schemeClr val="bg1"/>
                </a:solidFill>
              </a:rPr>
              <a:t>리무버를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사용하여 램프커버 분리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  <p:pic>
        <p:nvPicPr>
          <p:cNvPr id="64520" name="Picture 5" descr="F:\LED\거위\P1010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4133850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242888" y="4141788"/>
            <a:ext cx="3824287" cy="4445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smtClean="0">
                <a:solidFill>
                  <a:schemeClr val="bg1"/>
                </a:solidFill>
              </a:rPr>
              <a:t>램프커버 분리 후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pic>
        <p:nvPicPr>
          <p:cNvPr id="64522" name="Picture 6" descr="F:\LED\거위\P10109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138" y="4133850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5040313" y="4165600"/>
            <a:ext cx="3835400" cy="4445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solidFill>
                  <a:schemeClr val="bg1"/>
                </a:solidFill>
              </a:rPr>
              <a:t>핀셋으로 접지되는 부분을 조여준다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212A4-2C75-4388-8B02-5AFEBF8454B6}" type="slidenum"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9</a:t>
            </a:fld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5538" name="Group 47"/>
          <p:cNvGrpSpPr>
            <a:grpSpLocks/>
          </p:cNvGrpSpPr>
          <p:nvPr/>
        </p:nvGrpSpPr>
        <p:grpSpPr bwMode="auto">
          <a:xfrm>
            <a:off x="0" y="928688"/>
            <a:ext cx="4572000" cy="431800"/>
            <a:chOff x="0" y="1026"/>
            <a:chExt cx="2517" cy="272"/>
          </a:xfrm>
        </p:grpSpPr>
        <p:sp>
          <p:nvSpPr>
            <p:cNvPr id="65547" name="Rectangle 18"/>
            <p:cNvSpPr>
              <a:spLocks noChangeArrowheads="1"/>
            </p:cNvSpPr>
            <p:nvPr/>
          </p:nvSpPr>
          <p:spPr bwMode="gray">
            <a:xfrm>
              <a:off x="0" y="1026"/>
              <a:ext cx="2517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endParaRPr>
            </a:p>
          </p:txBody>
        </p:sp>
        <p:sp>
          <p:nvSpPr>
            <p:cNvPr id="12297" name="Rectangle 15"/>
            <p:cNvSpPr>
              <a:spLocks noChangeArrowheads="1"/>
            </p:cNvSpPr>
            <p:nvPr/>
          </p:nvSpPr>
          <p:spPr bwMode="auto">
            <a:xfrm>
              <a:off x="1066" y="1034"/>
              <a:ext cx="1229" cy="2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4704" tIns="47352" rIns="94704" bIns="47352">
              <a:spAutoFit/>
            </a:bodyPr>
            <a:lstStyle/>
            <a:p>
              <a:pPr>
                <a:defRPr/>
              </a:pPr>
              <a:endParaRPr lang="en-US" altLang="ko-KR" b="1">
                <a:solidFill>
                  <a:srgbClr val="333333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5539" name="Text Box 31"/>
          <p:cNvSpPr txBox="1">
            <a:spLocks noChangeArrowheads="1"/>
          </p:cNvSpPr>
          <p:nvPr/>
        </p:nvSpPr>
        <p:spPr bwMode="auto">
          <a:xfrm>
            <a:off x="685800" y="1000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2. Sun-Visor L/R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054600" y="1412875"/>
            <a:ext cx="3838575" cy="216058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rgbClr val="C00000"/>
                </a:solidFill>
              </a:rPr>
              <a:t>LED Lamp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Part Number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/>
                </a:solidFill>
              </a:rPr>
              <a:t>•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바이저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좌우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(Visor L/R ): HMTRSMLED016</a:t>
            </a:r>
          </a:p>
        </p:txBody>
      </p:sp>
      <p:pic>
        <p:nvPicPr>
          <p:cNvPr id="65541" name="Picture 7" descr="F:\LED\거위\P1010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250825" y="1412875"/>
            <a:ext cx="3838575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b="1" smtClean="0">
                <a:solidFill>
                  <a:schemeClr val="bg1"/>
                </a:solidFill>
              </a:rPr>
              <a:t>LED Lamp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준비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  <p:pic>
        <p:nvPicPr>
          <p:cNvPr id="65543" name="Picture 8" descr="F:\LED\거위\P1010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0200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9" descr="F:\LED\거위\P1010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4149725"/>
            <a:ext cx="383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250825" y="4149725"/>
            <a:ext cx="3838575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b="1" dirty="0" smtClean="0">
                <a:solidFill>
                  <a:schemeClr val="bg1"/>
                </a:solidFill>
              </a:rPr>
              <a:t>LED </a:t>
            </a:r>
            <a:r>
              <a:rPr lang="en-US" altLang="ko-KR" sz="1600" b="1" smtClean="0">
                <a:solidFill>
                  <a:schemeClr val="bg1"/>
                </a:solidFill>
              </a:rPr>
              <a:t>Lamp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설치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54600" y="4149725"/>
            <a:ext cx="3827463" cy="4460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solidFill>
                  <a:schemeClr val="bg1"/>
                </a:solidFill>
              </a:rPr>
              <a:t>역순으로 조립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완료</a:t>
            </a:r>
            <a:endParaRPr lang="en-US" altLang="ko-KR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14341</TotalTime>
  <Words>426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디자인 서식 파일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굴림</vt:lpstr>
      <vt:lpstr>Arial</vt:lpstr>
      <vt:lpstr>맑은 고딕</vt:lpstr>
      <vt:lpstr>Verdana</vt:lpstr>
      <vt:lpstr>Arial Black</vt:lpstr>
      <vt:lpstr>HY헤드라인M</vt:lpstr>
      <vt:lpstr>HY견고딕</vt:lpstr>
      <vt:lpstr>나눔고딕 ExtraBold</vt:lpstr>
      <vt:lpstr>Office 테마</vt:lpstr>
      <vt:lpstr>Office 테마</vt:lpstr>
      <vt:lpstr>Image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Bryan</dc:creator>
  <cp:lastModifiedBy>k061481</cp:lastModifiedBy>
  <cp:revision>729</cp:revision>
  <cp:lastPrinted>2013-04-26T08:18:06Z</cp:lastPrinted>
  <dcterms:created xsi:type="dcterms:W3CDTF">2008-10-07T02:18:33Z</dcterms:created>
  <dcterms:modified xsi:type="dcterms:W3CDTF">2013-07-03T06:57:32Z</dcterms:modified>
</cp:coreProperties>
</file>